
<file path=[Content_Types].xml><?xml version="1.0" encoding="utf-8"?>
<Types xmlns="http://schemas.openxmlformats.org/package/2006/content-types">
  <Default Extension="bin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sldIdLst>
    <p:sldId id="256" r:id="rId5"/>
    <p:sldId id="258" r:id="rId6"/>
    <p:sldId id="284" r:id="rId7"/>
    <p:sldId id="283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68A159-15F7-3C6E-786A-ABCD6DBF8FAC}" v="302" dt="2023-12-03T20:17:55.493"/>
    <p1510:client id="{687CFECF-299A-4F28-BE4D-703E833B54BB}" v="180" dt="2023-12-03T20:20:13.2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media1.bin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5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679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7565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0194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68874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8461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018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900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430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5151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492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729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2417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359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559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902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87A0F-818B-42DE-A8A4-73FCB98C3A92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67D61A2-0039-4D59-8788-E8208751D19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7599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bin"/><Relationship Id="rId1" Type="http://schemas.microsoft.com/office/2007/relationships/media" Target="../media/media1.bin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28E4FBC-E7FB-BB8F-DF57-930FFCBA1D02}"/>
              </a:ext>
            </a:extLst>
          </p:cNvPr>
          <p:cNvSpPr/>
          <p:nvPr/>
        </p:nvSpPr>
        <p:spPr>
          <a:xfrm>
            <a:off x="1353552" y="1493920"/>
            <a:ext cx="4120815" cy="62163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876424"/>
            <a:ext cx="9144000" cy="1624013"/>
          </a:xfrm>
        </p:spPr>
        <p:txBody>
          <a:bodyPr>
            <a:normAutofit fontScale="90000"/>
          </a:bodyPr>
          <a:lstStyle/>
          <a:p>
            <a:pPr algn="r"/>
            <a:r>
              <a:rPr lang="ko-KR" altLang="en-US" sz="1800"/>
              <a:t>하이브리드앱</a:t>
            </a:r>
            <a:br>
              <a:rPr lang="en-US" altLang="ko-KR" sz="4800"/>
            </a:br>
            <a:r>
              <a:rPr lang="ko-KR" altLang="en-US" sz="2400"/>
              <a:t> 과제물</a:t>
            </a:r>
            <a:br>
              <a:rPr lang="en-US" altLang="ko-KR" sz="2400"/>
            </a:br>
            <a:br>
              <a:rPr lang="en-US" altLang="ko-KR" sz="2400"/>
            </a:br>
            <a:r>
              <a:rPr lang="en-US" altLang="ko-KR" sz="6000" b="1"/>
              <a:t>2048 </a:t>
            </a:r>
            <a:r>
              <a:rPr lang="ko-KR" altLang="en-US" sz="6000" b="1"/>
              <a:t>게임</a:t>
            </a:r>
            <a:endParaRPr lang="ko-KR" altLang="en-US" b="1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768928" y="4460648"/>
            <a:ext cx="9144000" cy="2191822"/>
          </a:xfrm>
        </p:spPr>
        <p:txBody>
          <a:bodyPr>
            <a:normAutofit/>
          </a:bodyPr>
          <a:lstStyle/>
          <a:p>
            <a:pPr algn="r"/>
            <a:r>
              <a:rPr lang="ko-KR" altLang="en-US" sz="1600">
                <a:solidFill>
                  <a:schemeClr val="bg1">
                    <a:lumMod val="65000"/>
                  </a:schemeClr>
                </a:solidFill>
              </a:rPr>
              <a:t>학과</a:t>
            </a:r>
            <a:r>
              <a:rPr lang="en-US" altLang="ko-KR" sz="160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ko-KR" altLang="en-US" sz="1600">
                <a:solidFill>
                  <a:schemeClr val="bg1">
                    <a:lumMod val="65000"/>
                  </a:schemeClr>
                </a:solidFill>
              </a:rPr>
              <a:t>컴퓨터소프트웨어학과</a:t>
            </a:r>
            <a:r>
              <a:rPr lang="en-US" altLang="ko-KR" sz="160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600">
                <a:solidFill>
                  <a:schemeClr val="bg1">
                    <a:lumMod val="65000"/>
                  </a:schemeClr>
                </a:solidFill>
              </a:rPr>
              <a:t>게임콘텐츠전공</a:t>
            </a:r>
            <a:r>
              <a:rPr lang="en-US" altLang="ko-KR" sz="160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pPr algn="r"/>
            <a:r>
              <a:rPr lang="ko-KR" altLang="en-US" sz="1600">
                <a:solidFill>
                  <a:schemeClr val="bg1">
                    <a:lumMod val="65000"/>
                  </a:schemeClr>
                </a:solidFill>
              </a:rPr>
              <a:t>학번 </a:t>
            </a:r>
            <a:r>
              <a:rPr lang="en-US" altLang="ko-KR" sz="1600">
                <a:solidFill>
                  <a:schemeClr val="bg1">
                    <a:lumMod val="65000"/>
                  </a:schemeClr>
                </a:solidFill>
              </a:rPr>
              <a:t>:202227005</a:t>
            </a:r>
          </a:p>
          <a:p>
            <a:pPr algn="r"/>
            <a:r>
              <a:rPr lang="ko-KR" altLang="en-US" sz="1600">
                <a:solidFill>
                  <a:schemeClr val="bg1">
                    <a:lumMod val="65000"/>
                  </a:schemeClr>
                </a:solidFill>
              </a:rPr>
              <a:t>이름 </a:t>
            </a:r>
            <a:r>
              <a:rPr lang="en-US" altLang="ko-KR" sz="1600">
                <a:solidFill>
                  <a:schemeClr val="bg1">
                    <a:lumMod val="65000"/>
                  </a:schemeClr>
                </a:solidFill>
              </a:rPr>
              <a:t>:</a:t>
            </a:r>
            <a:r>
              <a:rPr lang="ko-KR" altLang="en-US" sz="1600">
                <a:solidFill>
                  <a:schemeClr val="bg1">
                    <a:lumMod val="65000"/>
                  </a:schemeClr>
                </a:solidFill>
              </a:rPr>
              <a:t>김도현</a:t>
            </a:r>
            <a:endParaRPr lang="en-US" altLang="ko-KR" sz="160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ko-KR" altLang="en-US" sz="1600" err="1">
                <a:solidFill>
                  <a:schemeClr val="bg1">
                    <a:lumMod val="65000"/>
                  </a:schemeClr>
                </a:solidFill>
              </a:rPr>
              <a:t>김신희</a:t>
            </a:r>
            <a:endParaRPr lang="en-US" altLang="ko-KR" sz="160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ko-KR" altLang="en-US" sz="1600">
                <a:solidFill>
                  <a:schemeClr val="bg1">
                    <a:lumMod val="65000"/>
                  </a:schemeClr>
                </a:solidFill>
              </a:rPr>
              <a:t>우지수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5652B6-C049-BC8F-74A2-DFA1FF3C379A}"/>
              </a:ext>
            </a:extLst>
          </p:cNvPr>
          <p:cNvSpPr txBox="1"/>
          <p:nvPr/>
        </p:nvSpPr>
        <p:spPr>
          <a:xfrm>
            <a:off x="1042737" y="1293395"/>
            <a:ext cx="4126831" cy="646331"/>
          </a:xfrm>
          <a:prstGeom prst="rect">
            <a:avLst/>
          </a:prstGeom>
          <a:solidFill>
            <a:srgbClr val="ED7D3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>
                <a:ea typeface="HY그래픽M"/>
              </a:rPr>
              <a:t>완성을 하지 못해서 오늘 밤까지 다시 </a:t>
            </a:r>
            <a:r>
              <a:rPr lang="ko-KR" altLang="en-US" err="1">
                <a:ea typeface="HY그래픽M"/>
              </a:rPr>
              <a:t>제출하겟습니다</a:t>
            </a:r>
            <a:r>
              <a:rPr lang="ko-KR" altLang="en-US">
                <a:ea typeface="HY그래픽M"/>
              </a:rPr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2273084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1. </a:t>
            </a:r>
            <a:r>
              <a:rPr lang="ko-KR" altLang="en-US"/>
              <a:t>게임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+mj-ea"/>
                <a:ea typeface="+mj-ea"/>
              </a:rPr>
              <a:t>게임 목표 </a:t>
            </a:r>
            <a:r>
              <a:rPr lang="en-US" altLang="ko-KR">
                <a:latin typeface="+mj-ea"/>
                <a:ea typeface="+mj-ea"/>
              </a:rPr>
              <a:t>:</a:t>
            </a:r>
          </a:p>
          <a:p>
            <a:pPr lvl="1"/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두 색상이 서로에게 먹히지 않고 먼저 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2048</a:t>
            </a:r>
            <a:r>
              <a:rPr lang="ko-KR" altLang="en-US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을 만드는 것이 목표이다</a:t>
            </a:r>
            <a:r>
              <a:rPr lang="en-US" altLang="ko-KR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.</a:t>
            </a:r>
          </a:p>
          <a:p>
            <a:r>
              <a:rPr lang="ko-KR" altLang="en-US">
                <a:latin typeface="+mj-ea"/>
                <a:ea typeface="+mj-ea"/>
              </a:rPr>
              <a:t>게임 설명 </a:t>
            </a:r>
            <a:r>
              <a:rPr lang="en-US" altLang="ko-KR">
                <a:latin typeface="+mj-ea"/>
                <a:ea typeface="+mj-ea"/>
              </a:rPr>
              <a:t>: </a:t>
            </a:r>
          </a:p>
          <a:p>
            <a:pPr lvl="1"/>
            <a:r>
              <a:rPr lang="en-US" altLang="ko-KR">
                <a:latin typeface="+mj-ea"/>
                <a:ea typeface="+mj-ea"/>
              </a:rPr>
              <a:t>2048 1:1 </a:t>
            </a:r>
            <a:r>
              <a:rPr lang="ko-KR" altLang="en-US">
                <a:latin typeface="+mj-ea"/>
                <a:ea typeface="+mj-ea"/>
              </a:rPr>
              <a:t>대전</a:t>
            </a:r>
            <a:endParaRPr lang="en-US" altLang="ko-KR">
              <a:latin typeface="+mj-ea"/>
              <a:ea typeface="+mj-ea"/>
            </a:endParaRPr>
          </a:p>
          <a:p>
            <a:pPr lvl="1"/>
            <a:endParaRPr lang="ko-KR" altLang="en-US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156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44436F-70F5-4E92-B32C-49F209607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3-2.</a:t>
            </a:r>
            <a:r>
              <a:rPr lang="ko-KR" altLang="en-US"/>
              <a:t>서버의 </a:t>
            </a:r>
            <a:r>
              <a:rPr lang="ko-KR" altLang="en-US" err="1"/>
              <a:t>서비스목록</a:t>
            </a: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75607" y="1330778"/>
            <a:ext cx="8406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각 </a:t>
            </a:r>
            <a:r>
              <a:rPr lang="en-US" altLang="ko-KR"/>
              <a:t>API</a:t>
            </a:r>
            <a:r>
              <a:rPr lang="ko-KR" altLang="en-US"/>
              <a:t>에 대한 요청</a:t>
            </a:r>
            <a:r>
              <a:rPr lang="en-US" altLang="ko-KR"/>
              <a:t>/ </a:t>
            </a:r>
            <a:r>
              <a:rPr lang="ko-KR" altLang="en-US"/>
              <a:t>응답에 대한 데이터 </a:t>
            </a:r>
            <a:r>
              <a:rPr lang="ko-KR" altLang="en-US" err="1"/>
              <a:t>정리할것</a:t>
            </a:r>
            <a:r>
              <a:rPr lang="en-US" altLang="ko-KR"/>
              <a:t>. </a:t>
            </a:r>
            <a:r>
              <a:rPr lang="ko-KR" altLang="en-US"/>
              <a:t>아래는 카카오 </a:t>
            </a:r>
            <a:r>
              <a:rPr lang="en-US" altLang="ko-KR"/>
              <a:t>API</a:t>
            </a:r>
            <a:r>
              <a:rPr lang="ko-KR" altLang="en-US"/>
              <a:t>들의 예시임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7F656CF-ADDC-97AB-DAEC-E3E13360E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9859" y="3374618"/>
            <a:ext cx="6076611" cy="25372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EF0BF1-2CD2-1BA3-0FBD-F88E5B5130B8}"/>
              </a:ext>
            </a:extLst>
          </p:cNvPr>
          <p:cNvSpPr txBox="1"/>
          <p:nvPr/>
        </p:nvSpPr>
        <p:spPr>
          <a:xfrm>
            <a:off x="5583724" y="1930400"/>
            <a:ext cx="2114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로그인 </a:t>
            </a:r>
            <a:r>
              <a:rPr lang="en-US" altLang="ko-KR"/>
              <a:t>API </a:t>
            </a:r>
            <a:r>
              <a:rPr lang="ko-KR" altLang="en-US"/>
              <a:t>요청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3F86163-A969-80AD-1141-52E280255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730" y="1740716"/>
            <a:ext cx="5266535" cy="41711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33D1FB-F00F-186D-7E0A-C99E67FDD690}"/>
              </a:ext>
            </a:extLst>
          </p:cNvPr>
          <p:cNvSpPr txBox="1"/>
          <p:nvPr/>
        </p:nvSpPr>
        <p:spPr>
          <a:xfrm>
            <a:off x="5979859" y="6033067"/>
            <a:ext cx="2114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로그인 </a:t>
            </a:r>
            <a:r>
              <a:rPr lang="en-US" altLang="ko-KR"/>
              <a:t>API </a:t>
            </a:r>
            <a:r>
              <a:rPr lang="ko-KR" altLang="en-US"/>
              <a:t>응답</a:t>
            </a:r>
          </a:p>
        </p:txBody>
      </p:sp>
    </p:spTree>
    <p:extLst>
      <p:ext uri="{BB962C8B-B14F-4D97-AF65-F5344CB8AC3E}">
        <p14:creationId xmlns:p14="http://schemas.microsoft.com/office/powerpoint/2010/main" val="3620619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5. </a:t>
            </a:r>
            <a:r>
              <a:rPr lang="ko-KR" altLang="en-US" err="1"/>
              <a:t>실행영상</a:t>
            </a:r>
            <a:endParaRPr lang="ko-KR" altLang="en-US"/>
          </a:p>
        </p:txBody>
      </p:sp>
      <p:pic>
        <p:nvPicPr>
          <p:cNvPr id="8" name="2023-12-04 04-30-54">
            <a:hlinkClick r:id="" action="ppaction://media"/>
            <a:extLst>
              <a:ext uri="{FF2B5EF4-FFF2-40B4-BE49-F238E27FC236}">
                <a16:creationId xmlns:a16="http://schemas.microsoft.com/office/drawing/2014/main" id="{CE27D87B-A59A-F7B2-372F-798C7D68D2B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5128" t="7175" r="17062" b="4050"/>
          <a:stretch/>
        </p:blipFill>
        <p:spPr>
          <a:xfrm>
            <a:off x="677334" y="1711355"/>
            <a:ext cx="5536734" cy="4077050"/>
          </a:xfrm>
        </p:spPr>
      </p:pic>
      <p:pic>
        <p:nvPicPr>
          <p:cNvPr id="3" name="녹화_2023_12_04_05_11_38_277">
            <a:hlinkClick r:id="" action="ppaction://media"/>
            <a:extLst>
              <a:ext uri="{FF2B5EF4-FFF2-40B4-BE49-F238E27FC236}">
                <a16:creationId xmlns:a16="http://schemas.microsoft.com/office/drawing/2014/main" id="{04EE3CC4-BD8D-7A5E-0A46-62CA832D602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66188" y="1718510"/>
            <a:ext cx="4082801" cy="4062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8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1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최종 강의 소감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2DCD0F-D810-4B19-A060-3533E2E31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ko-KR">
                <a:ea typeface="HY그래픽M"/>
              </a:rPr>
              <a:t>2048</a:t>
            </a:r>
            <a:r>
              <a:rPr lang="ko-KR" altLang="en-US">
                <a:ea typeface="HY그래픽M"/>
              </a:rPr>
              <a:t> </a:t>
            </a:r>
            <a:r>
              <a:rPr lang="en-US" altLang="ko-KR">
                <a:ea typeface="HY그래픽M"/>
              </a:rPr>
              <a:t>1:1 </a:t>
            </a:r>
            <a:r>
              <a:rPr lang="ko-KR" altLang="en-US">
                <a:ea typeface="HY그래픽M"/>
              </a:rPr>
              <a:t>대전에 대한 자료가 많이 없어서 만드는데 쉽지 않았습니다</a:t>
            </a:r>
            <a:r>
              <a:rPr lang="en-US" altLang="ko-KR">
                <a:ea typeface="HY그래픽M"/>
              </a:rPr>
              <a:t>. </a:t>
            </a:r>
            <a:r>
              <a:rPr lang="ko-KR" altLang="en-US">
                <a:ea typeface="HY그래픽M"/>
              </a:rPr>
              <a:t>특히 처음 시작할 때 같은 숫자 </a:t>
            </a:r>
            <a:r>
              <a:rPr lang="en-US" altLang="ko-KR">
                <a:ea typeface="HY그래픽M"/>
              </a:rPr>
              <a:t>2</a:t>
            </a:r>
            <a:r>
              <a:rPr lang="ko-KR" altLang="en-US">
                <a:ea typeface="HY그래픽M"/>
              </a:rPr>
              <a:t>타일에 다른 색을 넣는 것이 어려워서 구현을 하지 못했습니다</a:t>
            </a:r>
            <a:r>
              <a:rPr lang="en-US" altLang="ko-KR">
                <a:ea typeface="HY그래픽M"/>
              </a:rPr>
              <a:t>.</a:t>
            </a:r>
            <a:endParaRPr lang="ko-KR" altLang="en-US"/>
          </a:p>
          <a:p>
            <a:r>
              <a:rPr lang="en-US" altLang="ko-KR" err="1">
                <a:ea typeface="HY그래픽M"/>
              </a:rPr>
              <a:t>온라인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서버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만드는것과</a:t>
            </a:r>
            <a:r>
              <a:rPr lang="en-US" altLang="ko-KR">
                <a:ea typeface="HY그래픽M"/>
              </a:rPr>
              <a:t> 1대1 </a:t>
            </a:r>
            <a:r>
              <a:rPr lang="en-US" altLang="ko-KR" err="1">
                <a:ea typeface="HY그래픽M"/>
              </a:rPr>
              <a:t>대전을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아직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구현해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내지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못해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아쉬웠지만</a:t>
            </a:r>
            <a:r>
              <a:rPr lang="en-US" altLang="ko-KR">
                <a:ea typeface="HY그래픽M"/>
              </a:rPr>
              <a:t>  </a:t>
            </a:r>
            <a:r>
              <a:rPr lang="en-US" altLang="ko-KR" err="1">
                <a:ea typeface="HY그래픽M"/>
              </a:rPr>
              <a:t>피그마로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css를</a:t>
            </a:r>
            <a:r>
              <a:rPr lang="en-US" altLang="ko-KR">
                <a:ea typeface="HY그래픽M"/>
              </a:rPr>
              <a:t> </a:t>
            </a:r>
            <a:r>
              <a:rPr lang="en-US" altLang="ko-KR" err="1">
                <a:ea typeface="HY그래픽M"/>
              </a:rPr>
              <a:t>만들수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있어서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재미있</a:t>
            </a:r>
            <a:r>
              <a:rPr lang="ko-KR" altLang="en-US" err="1">
                <a:ea typeface="HY그래픽M"/>
              </a:rPr>
              <a:t>었</a:t>
            </a:r>
            <a:r>
              <a:rPr lang="en-US" altLang="ko-KR" err="1">
                <a:ea typeface="HY그래픽M"/>
              </a:rPr>
              <a:t>던것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같습니다</a:t>
            </a:r>
            <a:r>
              <a:rPr lang="en-US" altLang="ko-KR">
                <a:ea typeface="HY그래픽M"/>
              </a:rPr>
              <a:t>. </a:t>
            </a:r>
            <a:r>
              <a:rPr lang="en-US" altLang="ko-KR" err="1">
                <a:ea typeface="HY그래픽M"/>
              </a:rPr>
              <a:t>다음엔</a:t>
            </a:r>
            <a:r>
              <a:rPr lang="en-US" altLang="ko-KR">
                <a:ea typeface="HY그래픽M"/>
              </a:rPr>
              <a:t> 더 </a:t>
            </a:r>
            <a:r>
              <a:rPr lang="en-US" altLang="ko-KR" err="1">
                <a:ea typeface="HY그래픽M"/>
              </a:rPr>
              <a:t>잘할수</a:t>
            </a:r>
            <a:r>
              <a:rPr lang="en-US" altLang="ko-KR">
                <a:ea typeface="HY그래픽M"/>
              </a:rPr>
              <a:t> </a:t>
            </a:r>
            <a:r>
              <a:rPr lang="en-US" altLang="ko-KR" err="1">
                <a:ea typeface="HY그래픽M"/>
              </a:rPr>
              <a:t>있을지도</a:t>
            </a:r>
            <a:r>
              <a:rPr lang="en-US" altLang="ko-KR">
                <a:ea typeface="HY그래픽M"/>
              </a:rPr>
              <a:t>? </a:t>
            </a:r>
            <a:r>
              <a:rPr lang="en-US" altLang="ko-KR" err="1">
                <a:ea typeface="HY그래픽M"/>
              </a:rPr>
              <a:t>교수님</a:t>
            </a:r>
            <a:r>
              <a:rPr lang="en-US" altLang="ko-KR">
                <a:ea typeface="HY그래픽M"/>
              </a:rPr>
              <a:t>  </a:t>
            </a:r>
            <a:r>
              <a:rPr lang="en-US" altLang="ko-KR" err="1">
                <a:ea typeface="HY그래픽M"/>
              </a:rPr>
              <a:t>방학때</a:t>
            </a:r>
            <a:r>
              <a:rPr lang="en-US" altLang="ko-KR">
                <a:ea typeface="HY그래픽M"/>
              </a:rPr>
              <a:t> </a:t>
            </a:r>
            <a:r>
              <a:rPr lang="en-US" altLang="ko-KR" err="1">
                <a:ea typeface="HY그래픽M"/>
              </a:rPr>
              <a:t>푹쉬세요</a:t>
            </a:r>
            <a:endParaRPr lang="en-US"/>
          </a:p>
          <a:p>
            <a:endParaRPr lang="en-US" altLang="ko-KR"/>
          </a:p>
          <a:p>
            <a:pPr marL="0" indent="0">
              <a:buNone/>
            </a:pPr>
            <a:r>
              <a:rPr lang="en-US" altLang="ko-KR">
                <a:ea typeface="HY그래픽M"/>
              </a:rPr>
              <a:t>     </a:t>
            </a:r>
          </a:p>
          <a:p>
            <a:pPr marL="0" indent="0">
              <a:buNone/>
            </a:pP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12851882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ee2caf3-7d93-4cc4-853b-f0d53b903c4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81C8EED7CBA184D8FD4D3E6637C46F0" ma:contentTypeVersion="8" ma:contentTypeDescription="새 문서를 만듭니다." ma:contentTypeScope="" ma:versionID="d34644da0c54ce938d3a4f3d401876f0">
  <xsd:schema xmlns:xsd="http://www.w3.org/2001/XMLSchema" xmlns:xs="http://www.w3.org/2001/XMLSchema" xmlns:p="http://schemas.microsoft.com/office/2006/metadata/properties" xmlns:ns3="4ee2caf3-7d93-4cc4-853b-f0d53b903c49" xmlns:ns4="b439a669-43ed-46dd-9443-193697a70f23" targetNamespace="http://schemas.microsoft.com/office/2006/metadata/properties" ma:root="true" ma:fieldsID="bf4e98827eaaf202749a703ea547513b" ns3:_="" ns4:_="">
    <xsd:import namespace="4ee2caf3-7d93-4cc4-853b-f0d53b903c49"/>
    <xsd:import namespace="b439a669-43ed-46dd-9443-193697a70f2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ee2caf3-7d93-4cc4-853b-f0d53b903c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39a669-43ed-46dd-9443-193697a70f2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69D617-9172-439D-9D07-E3D31BAC1F62}">
  <ds:schemaRefs>
    <ds:schemaRef ds:uri="http://schemas.microsoft.com/office/2006/documentManagement/types"/>
    <ds:schemaRef ds:uri="b439a669-43ed-46dd-9443-193697a70f23"/>
    <ds:schemaRef ds:uri="http://schemas.microsoft.com/office/infopath/2007/PartnerControls"/>
    <ds:schemaRef ds:uri="http://www.w3.org/XML/1998/namespace"/>
    <ds:schemaRef ds:uri="4ee2caf3-7d93-4cc4-853b-f0d53b903c49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A5FE1750-BEDC-4A89-A263-D86AF3A95515}">
  <ds:schemaRefs>
    <ds:schemaRef ds:uri="4ee2caf3-7d93-4cc4-853b-f0d53b903c49"/>
    <ds:schemaRef ds:uri="b439a669-43ed-46dd-9443-193697a70f2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4F66756-B99A-4946-B792-7A80B964D51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Office PowerPoint</Application>
  <PresentationFormat>와이드스크린</PresentationFormat>
  <Paragraphs>22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Trebuchet MS</vt:lpstr>
      <vt:lpstr>Wingdings 3</vt:lpstr>
      <vt:lpstr>패싯</vt:lpstr>
      <vt:lpstr>하이브리드앱  과제물  2048 게임</vt:lpstr>
      <vt:lpstr>1. 게임 개요</vt:lpstr>
      <vt:lpstr>3-2.서버의 서비스목록</vt:lpstr>
      <vt:lpstr>5. 실행영상</vt:lpstr>
      <vt:lpstr>최종 강의 소감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게임프로그래밍 기초  2차 과제물</dc:title>
  <dc:creator>wookun7887@naver.com</dc:creator>
  <cp:lastModifiedBy>김도현</cp:lastModifiedBy>
  <cp:revision>1</cp:revision>
  <dcterms:created xsi:type="dcterms:W3CDTF">2020-06-22T12:11:40Z</dcterms:created>
  <dcterms:modified xsi:type="dcterms:W3CDTF">2023-12-03T20:20:13Z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0x010100B81C8EED7CBA184D8FD4D3E6637C46F0</vt:lpwstr>
  </property>
</Properties>
</file>